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89" r:id="rId2"/>
    <p:sldId id="288" r:id="rId3"/>
    <p:sldId id="301" r:id="rId4"/>
    <p:sldId id="258" r:id="rId5"/>
    <p:sldId id="260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notesMaster" Target="notesMasters/notesMaster1.xml" Id="rId8" /><Relationship Type="http://schemas.openxmlformats.org/officeDocument/2006/relationships/slide" Target="slides/slide2.xml" Id="rId3" /><Relationship Type="http://schemas.openxmlformats.org/officeDocument/2006/relationships/slide" Target="slides/slide6.xml" Id="rId7" /><Relationship Type="http://schemas.openxmlformats.org/officeDocument/2006/relationships/tableStyles" Target="tableStyles.xml" Id="rId12" /><Relationship Type="http://schemas.openxmlformats.org/officeDocument/2006/relationships/slide" Target="slides/slide1.xml" Id="rId2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theme" Target="theme/theme1.xml" Id="rId11" /><Relationship Type="http://schemas.openxmlformats.org/officeDocument/2006/relationships/slide" Target="slides/slide4.xml" Id="rId5" /><Relationship Type="http://schemas.openxmlformats.org/officeDocument/2006/relationships/viewProps" Target="viewProps.xml" Id="rId10" /><Relationship Type="http://schemas.openxmlformats.org/officeDocument/2006/relationships/slide" Target="slides/slide3.xml" Id="rId4" /><Relationship Type="http://schemas.openxmlformats.org/officeDocument/2006/relationships/presProps" Target="presProps.xml" Id="rId9" /><Relationship Type="http://schemas.openxmlformats.org/officeDocument/2006/relationships/customXml" Target="/customXML/item.xml" Id="imanage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8DBCB-7465-469B-8AF3-844093FF68A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13C94-5BA2-4956-B86C-2CB7F6640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78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had rained EXTENSIVELY on 23</a:t>
            </a:r>
            <a:r>
              <a:rPr lang="en-US" baseline="30000" dirty="0"/>
              <a:t>rd</a:t>
            </a:r>
            <a:r>
              <a:rPr lang="en-US" dirty="0"/>
              <a:t> and 24</a:t>
            </a:r>
            <a:r>
              <a:rPr lang="en-US" baseline="30000" dirty="0"/>
              <a:t>th</a:t>
            </a:r>
            <a:r>
              <a:rPr lang="en-US" dirty="0"/>
              <a:t>. Yet the channel appears dry on the 27</a:t>
            </a:r>
            <a:r>
              <a:rPr lang="en-US" baseline="30000" dirty="0"/>
              <a:t>th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CCC95-9D48-4443-A6D5-EE3AA5D4BF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53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Applicant recorded the site condition a day after it rained on May 1. </a:t>
            </a:r>
          </a:p>
          <a:p>
            <a:r>
              <a:rPr lang="en-US" dirty="0"/>
              <a:t>- This is a just few days after Staff’s visit. Channel was completely dry even AFTER rain on the prior 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CCC95-9D48-4443-A6D5-EE3AA5D4BF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37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That same day on the afternoon, applicant observed flow through the pipe. Upon investigation, it was found flow was originating from the confronting neighbor at 9400 Persimmon Tree road.</a:t>
            </a:r>
          </a:p>
          <a:p>
            <a:pPr marL="171450" indent="-171450">
              <a:buFontTx/>
              <a:buChar char="-"/>
            </a:pPr>
            <a:r>
              <a:rPr lang="en-US" dirty="0"/>
              <a:t>Irrigation flow was observed from that same neighbor again on July 28.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CCC95-9D48-4443-A6D5-EE3AA5D4BF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4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Applicant has also recorded flow through the pipe from the other confronting neighbor at 9819 Newhall road on 2 occasions.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CCC95-9D48-4443-A6D5-EE3AA5D4BF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57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79FF6-6546-F3E8-4924-7671DF371E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66AFC-D1A8-2AA9-6DEB-D734C5AD0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6F9F8-43E7-2E16-CE75-C0EBC0403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D796-93AC-412E-B7CE-E9F68FF47FB1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54EB8-6AB3-9805-BFE1-81AE11008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E2DC4-FFA6-0511-4C44-EC46F70A0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77AED-1B93-48C7-896D-AB54DD64E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09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8C34-73D4-B01E-AE4C-8C13AB2BC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3E84F-AC5D-D2BA-4351-05A77228CC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22D6D-BDF8-1610-121F-AEB8C9CF6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D796-93AC-412E-B7CE-E9F68FF47FB1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95A41-5191-C661-05AD-BC1434B12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F647E-3F78-ED73-14BD-F7526D69B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77AED-1B93-48C7-896D-AB54DD64E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10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791F99-73D7-8F32-7351-FCFDE18761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4407F-E76E-BDE7-34D3-232836B064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02E55-B30D-094A-BF76-316DF7523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D796-93AC-412E-B7CE-E9F68FF47FB1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FBA39-0A8A-B01B-F0C7-6A4392EB2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939F7-BB68-EDFB-CF3D-099B16D5B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77AED-1B93-48C7-896D-AB54DD64E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96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1C8F6-B6F2-333B-07B1-A34BE9F7B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B5261-CCE5-5190-9B7E-08DC4C8E9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5AA57-E6EB-5284-CD38-E9E289100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D796-93AC-412E-B7CE-E9F68FF47FB1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558D9-F90F-AF3F-7F6E-6E4CD2C0B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4176A-F35D-067F-115F-A02A43CB5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77AED-1B93-48C7-896D-AB54DD64E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2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E421E-A248-C32B-261C-0B7710192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AE3D6-37AC-FA32-D971-BAEDF51E7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0496B-3F2E-90A4-C337-2039F2A6B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D796-93AC-412E-B7CE-E9F68FF47FB1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6F7BF-F7A2-DCF1-1372-FFB190433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BAA6B-82AA-ADBE-8E71-1C2B8955C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77AED-1B93-48C7-896D-AB54DD64E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5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12AA-A4A4-AB13-9F52-74CF8BDB8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96102-28F2-CA47-AAD1-FD9A388069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654C79-9D43-241B-B925-385BCE829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79CAC-270A-D4A1-72E9-2E916C966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D796-93AC-412E-B7CE-E9F68FF47FB1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62154-7E12-D74D-5189-E18A56973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371C3-D611-472D-9FEA-A794AA6FE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77AED-1B93-48C7-896D-AB54DD64E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52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DADCA-451C-03B0-0269-0B7BA560C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C356F4-E705-4CF2-7152-99C54DD5E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E4F0B5-1686-8DFE-9BE3-439E8E2B1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9D56D1-E018-EDC8-6138-BE9C7CB26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363000-1DF3-07B0-CCA1-AE42A7047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ACC394-A1DE-E207-AA94-DB7864BD3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D796-93AC-412E-B7CE-E9F68FF47FB1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941A24-62CE-0905-9C5B-00082CC19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A8811E-C295-92AB-5057-6A257EDD9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77AED-1B93-48C7-896D-AB54DD64E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21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7C1DE-8BE5-7BE9-4EF6-866201E8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C076F2-196B-A7B9-4F3A-87171551A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D796-93AC-412E-B7CE-E9F68FF47FB1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415EE-CFF8-2645-5294-084DE4147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AC353-75F4-DAD2-53EA-57710F9E6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77AED-1B93-48C7-896D-AB54DD64E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0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5C5513-2949-CE6F-AF9D-CDC12FB25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D796-93AC-412E-B7CE-E9F68FF47FB1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ED5A7-DB01-33A2-F370-816D00D8A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3C8A5-55F3-585C-10CA-FE9009846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77AED-1B93-48C7-896D-AB54DD64E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85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A39F7-0FC5-77FD-78FB-7B92BEA57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E5EC4-8837-0A5D-BB1F-485D8DC45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78BABA-73FF-D8A5-671D-97E184B726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8221B-DF01-7A8B-9D36-9517C16E1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D796-93AC-412E-B7CE-E9F68FF47FB1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3E3033-9EA6-B3BA-3E61-C55B4F034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63C0C-42D6-4AA2-5572-E0E43F756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77AED-1B93-48C7-896D-AB54DD64E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05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9FB8E-4A50-14C8-D3F3-446775A8A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7C6C1B-905A-6927-04A7-1C5489DB9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63563-FC7E-6A9B-C8DE-9DC4B6428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A4603-9A0C-D01E-F717-BBEF966A9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D796-93AC-412E-B7CE-E9F68FF47FB1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EB279-7C39-0792-AEAA-D64E21AC3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C330D7-1F70-E91A-2231-17D417689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77AED-1B93-48C7-896D-AB54DD64E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3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EF0A42-EAEC-55A6-B7E2-4FC3D2615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F0C19-A3D8-91FA-4340-56BF214F8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AF0BF-81A5-FDE2-86DB-2B5D9235A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B2D796-93AC-412E-B7CE-E9F68FF47FB1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B36FB-3B55-15E9-BF89-A5A479351C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E2E41-1DF0-9BF9-2502-7229FB6E4E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B77AED-1B93-48C7-896D-AB54DD64E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43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4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mp4"/><Relationship Id="rId7" Type="http://schemas.openxmlformats.org/officeDocument/2006/relationships/image" Target="../media/image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ocument with lines and text&#10;&#10;Description automatically generated">
            <a:extLst>
              <a:ext uri="{FF2B5EF4-FFF2-40B4-BE49-F238E27FC236}">
                <a16:creationId xmlns:a16="http://schemas.microsoft.com/office/drawing/2014/main" id="{AE8E6E30-3189-6021-0C45-B63AADC99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381" y="0"/>
            <a:ext cx="9165619" cy="68109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9E7554-AB94-22BA-A269-E46F170157F1}"/>
              </a:ext>
            </a:extLst>
          </p:cNvPr>
          <p:cNvSpPr/>
          <p:nvPr/>
        </p:nvSpPr>
        <p:spPr>
          <a:xfrm>
            <a:off x="3026381" y="1678489"/>
            <a:ext cx="3386945" cy="140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68825F-77E6-00B8-DD38-A63621D62BF8}"/>
              </a:ext>
            </a:extLst>
          </p:cNvPr>
          <p:cNvSpPr txBox="1"/>
          <p:nvPr/>
        </p:nvSpPr>
        <p:spPr>
          <a:xfrm>
            <a:off x="797062" y="1572228"/>
            <a:ext cx="2279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Rain the day before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2BBD03-9E68-31A5-7928-9E4D4E544FF3}"/>
              </a:ext>
            </a:extLst>
          </p:cNvPr>
          <p:cNvSpPr txBox="1"/>
          <p:nvPr/>
        </p:nvSpPr>
        <p:spPr>
          <a:xfrm>
            <a:off x="1886512" y="1748863"/>
            <a:ext cx="2279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DPS Visit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276D0B3-80AB-6ADD-20FD-C7C586C62631}"/>
              </a:ext>
            </a:extLst>
          </p:cNvPr>
          <p:cNvCxnSpPr/>
          <p:nvPr/>
        </p:nvCxnSpPr>
        <p:spPr>
          <a:xfrm>
            <a:off x="2792963" y="1902751"/>
            <a:ext cx="45409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42E515-DF0A-0C04-6583-326B49159D56}"/>
              </a:ext>
            </a:extLst>
          </p:cNvPr>
          <p:cNvCxnSpPr/>
          <p:nvPr/>
        </p:nvCxnSpPr>
        <p:spPr>
          <a:xfrm>
            <a:off x="2565918" y="1745059"/>
            <a:ext cx="45409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91C37F1-EF19-2EE1-D43E-71F64AB06763}"/>
              </a:ext>
            </a:extLst>
          </p:cNvPr>
          <p:cNvSpPr/>
          <p:nvPr/>
        </p:nvSpPr>
        <p:spPr>
          <a:xfrm>
            <a:off x="3076800" y="645366"/>
            <a:ext cx="2279738" cy="140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40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ocument with lines and text&#10;&#10;Description automatically generated">
            <a:extLst>
              <a:ext uri="{FF2B5EF4-FFF2-40B4-BE49-F238E27FC236}">
                <a16:creationId xmlns:a16="http://schemas.microsoft.com/office/drawing/2014/main" id="{5E780891-A8A5-5AC4-75D9-0F3BC3092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528" y="0"/>
            <a:ext cx="958071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B27F18-2578-E693-B6AB-A51C4067B72A}"/>
              </a:ext>
            </a:extLst>
          </p:cNvPr>
          <p:cNvSpPr/>
          <p:nvPr/>
        </p:nvSpPr>
        <p:spPr>
          <a:xfrm>
            <a:off x="2431493" y="5236892"/>
            <a:ext cx="3540317" cy="1437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8C375-3096-BC29-0939-A6B261C97299}"/>
              </a:ext>
            </a:extLst>
          </p:cNvPr>
          <p:cNvSpPr txBox="1"/>
          <p:nvPr/>
        </p:nvSpPr>
        <p:spPr>
          <a:xfrm>
            <a:off x="58450" y="5190536"/>
            <a:ext cx="2279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Rain in 3 out of 5 days prior to DPS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85D713-CF6B-4F8F-1DEB-B664C398187E}"/>
              </a:ext>
            </a:extLst>
          </p:cNvPr>
          <p:cNvSpPr/>
          <p:nvPr/>
        </p:nvSpPr>
        <p:spPr>
          <a:xfrm>
            <a:off x="2431492" y="5513701"/>
            <a:ext cx="3540317" cy="1437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6620A3-26E3-7AE3-8CFC-2300868733A3}"/>
              </a:ext>
            </a:extLst>
          </p:cNvPr>
          <p:cNvSpPr/>
          <p:nvPr/>
        </p:nvSpPr>
        <p:spPr>
          <a:xfrm>
            <a:off x="2431491" y="5784290"/>
            <a:ext cx="3540317" cy="1437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D06AF07-4E96-93C4-958A-C31C0502BED5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1934547" y="5308773"/>
            <a:ext cx="496946" cy="2102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D418E57-510D-B3E7-00C7-4F55D0E4E1B6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1934547" y="5585582"/>
            <a:ext cx="4969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DDA5E1A-3070-4F17-F7A0-56E59DC213E5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1934547" y="5657462"/>
            <a:ext cx="496944" cy="1987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157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E34E1A-B2EF-68D0-8B66-A309C01EC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279" y="0"/>
            <a:ext cx="10502029" cy="68761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35BACB-08EA-09D5-9060-8A9826F6688F}"/>
              </a:ext>
            </a:extLst>
          </p:cNvPr>
          <p:cNvSpPr/>
          <p:nvPr/>
        </p:nvSpPr>
        <p:spPr>
          <a:xfrm>
            <a:off x="1426448" y="689986"/>
            <a:ext cx="2997724" cy="122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9BA948-88F1-8EE1-23EB-757C71B485B3}"/>
              </a:ext>
            </a:extLst>
          </p:cNvPr>
          <p:cNvSpPr/>
          <p:nvPr/>
        </p:nvSpPr>
        <p:spPr>
          <a:xfrm>
            <a:off x="1578279" y="5317118"/>
            <a:ext cx="4832249" cy="2820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CDD773-C44D-DB38-E227-DA76B5B42330}"/>
              </a:ext>
            </a:extLst>
          </p:cNvPr>
          <p:cNvCxnSpPr/>
          <p:nvPr/>
        </p:nvCxnSpPr>
        <p:spPr>
          <a:xfrm>
            <a:off x="538620" y="6012493"/>
            <a:ext cx="121502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059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5BAB0-C7C8-37D5-224C-446B275A4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93" y="407404"/>
            <a:ext cx="6961647" cy="1325563"/>
          </a:xfrm>
        </p:spPr>
        <p:txBody>
          <a:bodyPr>
            <a:normAutofit/>
          </a:bodyPr>
          <a:lstStyle/>
          <a:p>
            <a:r>
              <a:rPr lang="en-US" b="1" dirty="0"/>
              <a:t>Site Condition on May 2, 2024 after Rain on May 1</a:t>
            </a:r>
          </a:p>
        </p:txBody>
      </p:sp>
      <p:pic>
        <p:nvPicPr>
          <p:cNvPr id="4" name="May 2_at Noon_2 days after rain">
            <a:hlinkClick r:id="" action="ppaction://media"/>
            <a:extLst>
              <a:ext uri="{FF2B5EF4-FFF2-40B4-BE49-F238E27FC236}">
                <a16:creationId xmlns:a16="http://schemas.microsoft.com/office/drawing/2014/main" id="{F4F0FF4D-93A5-020D-9769-055A981899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9765" y="0"/>
            <a:ext cx="3753010" cy="6858000"/>
          </a:xfr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5C9242E-C095-91E5-EE3F-56E91677E91F}"/>
              </a:ext>
            </a:extLst>
          </p:cNvPr>
          <p:cNvGrpSpPr/>
          <p:nvPr/>
        </p:nvGrpSpPr>
        <p:grpSpPr>
          <a:xfrm>
            <a:off x="29225" y="2340422"/>
            <a:ext cx="8380540" cy="1898127"/>
            <a:chOff x="29225" y="4695315"/>
            <a:chExt cx="8380540" cy="189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65702F-8EAB-6F47-CC23-A3B3E3896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225" y="4695315"/>
              <a:ext cx="8380540" cy="189812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05E6E8-D141-4B7E-F5C7-F2DA58E44625}"/>
                </a:ext>
              </a:extLst>
            </p:cNvPr>
            <p:cNvSpPr/>
            <p:nvPr/>
          </p:nvSpPr>
          <p:spPr>
            <a:xfrm>
              <a:off x="86163" y="5274512"/>
              <a:ext cx="2997724" cy="1225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E7EF9F-32EF-1188-9D13-0DCA971B049E}"/>
                </a:ext>
              </a:extLst>
            </p:cNvPr>
            <p:cNvSpPr/>
            <p:nvPr/>
          </p:nvSpPr>
          <p:spPr>
            <a:xfrm>
              <a:off x="86163" y="6198318"/>
              <a:ext cx="3060354" cy="1225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795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400 PERSIMMON TREE RD_May 2_[Excess Irrigation Discharge] _1">
            <a:hlinkClick r:id="" action="ppaction://media"/>
            <a:extLst>
              <a:ext uri="{FF2B5EF4-FFF2-40B4-BE49-F238E27FC236}">
                <a16:creationId xmlns:a16="http://schemas.microsoft.com/office/drawing/2014/main" id="{5D751340-76F8-3596-58B6-5E3CC483B1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3607" y="25081"/>
            <a:ext cx="3719209" cy="6797117"/>
          </a:xfrm>
          <a:prstGeom prst="rect">
            <a:avLst/>
          </a:prstGeom>
        </p:spPr>
      </p:pic>
      <p:pic>
        <p:nvPicPr>
          <p:cNvPr id="5" name="9400 PERSIMMON TREE RD_July 28_[Excess Irrigation Discharge]">
            <a:hlinkClick r:id="" action="ppaction://media"/>
            <a:extLst>
              <a:ext uri="{FF2B5EF4-FFF2-40B4-BE49-F238E27FC236}">
                <a16:creationId xmlns:a16="http://schemas.microsoft.com/office/drawing/2014/main" id="{1B47F178-BA64-EAAE-53DC-BAC7C27660A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336" y="2314476"/>
            <a:ext cx="8238179" cy="45077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E62081-0427-B177-74BB-05D95E394CFE}"/>
              </a:ext>
            </a:extLst>
          </p:cNvPr>
          <p:cNvSpPr txBox="1"/>
          <p:nvPr/>
        </p:nvSpPr>
        <p:spPr>
          <a:xfrm>
            <a:off x="6237962" y="228692"/>
            <a:ext cx="19415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May 2, 2024 @ 7:30PM 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AC8BB2-CC9C-CEB4-9D54-2ECC3C3A6657}"/>
              </a:ext>
            </a:extLst>
          </p:cNvPr>
          <p:cNvSpPr txBox="1"/>
          <p:nvPr/>
        </p:nvSpPr>
        <p:spPr>
          <a:xfrm>
            <a:off x="137336" y="1597322"/>
            <a:ext cx="54993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July 28, 2024 @ 7:37PM </a:t>
            </a:r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F1BDBC-629B-14E4-6CC9-06AF78366D87}"/>
              </a:ext>
            </a:extLst>
          </p:cNvPr>
          <p:cNvSpPr txBox="1"/>
          <p:nvPr/>
        </p:nvSpPr>
        <p:spPr>
          <a:xfrm>
            <a:off x="158970" y="148189"/>
            <a:ext cx="52463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9400 Persimmon Tree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0904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E37B53-6EA8-26F4-1C09-E1AF2D17AF3A}"/>
              </a:ext>
            </a:extLst>
          </p:cNvPr>
          <p:cNvSpPr txBox="1"/>
          <p:nvPr/>
        </p:nvSpPr>
        <p:spPr>
          <a:xfrm>
            <a:off x="158970" y="148189"/>
            <a:ext cx="52463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9819 Newhall Road</a:t>
            </a:r>
            <a:endParaRPr lang="en-US" sz="4000" dirty="0"/>
          </a:p>
        </p:txBody>
      </p:sp>
      <p:pic>
        <p:nvPicPr>
          <p:cNvPr id="5" name="9819 NEWHALL RD_Aug 7_[Excess Irrigation Discharge]">
            <a:hlinkClick r:id="" action="ppaction://media"/>
            <a:extLst>
              <a:ext uri="{FF2B5EF4-FFF2-40B4-BE49-F238E27FC236}">
                <a16:creationId xmlns:a16="http://schemas.microsoft.com/office/drawing/2014/main" id="{31B0ADF2-02FE-9D18-310E-0D7AD2222B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970" y="2588486"/>
            <a:ext cx="7532011" cy="4121325"/>
          </a:xfrm>
          <a:prstGeom prst="rect">
            <a:avLst/>
          </a:prstGeom>
        </p:spPr>
      </p:pic>
      <p:pic>
        <p:nvPicPr>
          <p:cNvPr id="6" name="9819 NEWHALL RD July 28_[Excess Irrigation Discharge]">
            <a:hlinkClick r:id="" action="ppaction://media"/>
            <a:extLst>
              <a:ext uri="{FF2B5EF4-FFF2-40B4-BE49-F238E27FC236}">
                <a16:creationId xmlns:a16="http://schemas.microsoft.com/office/drawing/2014/main" id="{A92A0462-C68B-766B-316F-945CBF3D597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1592" y="74094"/>
            <a:ext cx="3671438" cy="6709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1BFD44-2598-3FDB-1541-36CC3A2B2441}"/>
              </a:ext>
            </a:extLst>
          </p:cNvPr>
          <p:cNvSpPr txBox="1"/>
          <p:nvPr/>
        </p:nvSpPr>
        <p:spPr>
          <a:xfrm>
            <a:off x="6038232" y="76270"/>
            <a:ext cx="22171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July 28, 2024 @ 11:35AM 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2E7BBF-7612-4657-7B97-D238DA76F3E0}"/>
              </a:ext>
            </a:extLst>
          </p:cNvPr>
          <p:cNvSpPr txBox="1"/>
          <p:nvPr/>
        </p:nvSpPr>
        <p:spPr>
          <a:xfrm>
            <a:off x="158970" y="1888846"/>
            <a:ext cx="70178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Aug 7, 2024 @ 10:39AM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0564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item.xml>��< ? x m l   v e r s i o n = " 1 . 0 "   e n c o d i n g = " u t f - 1 6 " ? >  
 < p r o p e r t i e s   x m l n s = " h t t p : / / w w w . i m a n a g e . c o m / w o r k / x m l s c h e m a " >  
     < d o c u m e n t i d > i M a n a g e ! 6 3 9 4 3 2 7 . 1 < / d o c u m e n t i d >  
     < s e n d e r i d > E E G I R A R D < / s e n d e r i d >  
     < s e n d e r e m a i l > E E G I R A R D @ L E R C H E A R L Y . C O M < / s e n d e r e m a i l >  
     < l a s t m o d i f i e d > 2 0 2 4 - 1 0 - 2 9 T 1 5 : 0 2 : 0 6 . 0 0 0 0 0 0 0 - 0 4 : 0 0 < / l a s t m o d i f i e d >  
     < d a t a b a s e > i M a n a g e < / d a t a b a s e >  
 < / p r o p e r t i e s > 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185</Words>
  <Application>Microsoft Office PowerPoint</Application>
  <PresentationFormat>Widescreen</PresentationFormat>
  <Paragraphs>20</Paragraphs>
  <Slides>6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Site Condition on May 2, 2024 after Rain on May 1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Girard, Erin E.</dc:creator>
  <cp:lastModifiedBy>Girard, Erin E.</cp:lastModifiedBy>
  <cp:revision>1</cp:revision>
  <dcterms:created xsi:type="dcterms:W3CDTF">2024-10-29T19:00:09Z</dcterms:created>
  <dcterms:modified xsi:type="dcterms:W3CDTF">2024-10-29T19:02:06Z</dcterms:modified>
</cp:coreProperties>
</file>