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824BD-7E10-4EF6-8A34-3B18D9B7900D}" v="1" dt="2024-10-29T18:17:00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id Shirazi" userId="5c48b9ff0fe9618e" providerId="LiveId" clId="{BD7824BD-7E10-4EF6-8A34-3B18D9B7900D}"/>
    <pc:docChg chg="undo custSel addSld modSld sldOrd">
      <pc:chgData name="Hamid Shirazi" userId="5c48b9ff0fe9618e" providerId="LiveId" clId="{BD7824BD-7E10-4EF6-8A34-3B18D9B7900D}" dt="2024-10-29T18:29:33.913" v="117" actId="1076"/>
      <pc:docMkLst>
        <pc:docMk/>
      </pc:docMkLst>
      <pc:sldChg chg="addSp delSp modSp mod">
        <pc:chgData name="Hamid Shirazi" userId="5c48b9ff0fe9618e" providerId="LiveId" clId="{BD7824BD-7E10-4EF6-8A34-3B18D9B7900D}" dt="2024-10-29T18:27:37.426" v="100" actId="1076"/>
        <pc:sldMkLst>
          <pc:docMk/>
          <pc:sldMk cId="560975707" sldId="257"/>
        </pc:sldMkLst>
        <pc:picChg chg="add del">
          <ac:chgData name="Hamid Shirazi" userId="5c48b9ff0fe9618e" providerId="LiveId" clId="{BD7824BD-7E10-4EF6-8A34-3B18D9B7900D}" dt="2024-10-29T18:27:25.369" v="95" actId="22"/>
          <ac:picMkLst>
            <pc:docMk/>
            <pc:sldMk cId="560975707" sldId="257"/>
            <ac:picMk id="4" creationId="{D7749038-9921-63F6-4EFA-6F7E9C7C6379}"/>
          </ac:picMkLst>
        </pc:picChg>
        <pc:picChg chg="add del">
          <ac:chgData name="Hamid Shirazi" userId="5c48b9ff0fe9618e" providerId="LiveId" clId="{BD7824BD-7E10-4EF6-8A34-3B18D9B7900D}" dt="2024-10-29T18:27:33.873" v="99" actId="478"/>
          <ac:picMkLst>
            <pc:docMk/>
            <pc:sldMk cId="560975707" sldId="257"/>
            <ac:picMk id="5" creationId="{B7AD5B44-D80F-857B-DE17-88DB3C7BEC99}"/>
          </ac:picMkLst>
        </pc:picChg>
        <pc:picChg chg="add mod">
          <ac:chgData name="Hamid Shirazi" userId="5c48b9ff0fe9618e" providerId="LiveId" clId="{BD7824BD-7E10-4EF6-8A34-3B18D9B7900D}" dt="2024-10-29T18:27:37.426" v="100" actId="1076"/>
          <ac:picMkLst>
            <pc:docMk/>
            <pc:sldMk cId="560975707" sldId="257"/>
            <ac:picMk id="7" creationId="{7500A048-1351-FB06-9DE4-0F1EE271E85F}"/>
          </ac:picMkLst>
        </pc:picChg>
      </pc:sldChg>
      <pc:sldChg chg="addSp delSp modSp mod">
        <pc:chgData name="Hamid Shirazi" userId="5c48b9ff0fe9618e" providerId="LiveId" clId="{BD7824BD-7E10-4EF6-8A34-3B18D9B7900D}" dt="2024-10-29T18:29:33.913" v="117" actId="1076"/>
        <pc:sldMkLst>
          <pc:docMk/>
          <pc:sldMk cId="296791421" sldId="258"/>
        </pc:sldMkLst>
        <pc:spChg chg="del">
          <ac:chgData name="Hamid Shirazi" userId="5c48b9ff0fe9618e" providerId="LiveId" clId="{BD7824BD-7E10-4EF6-8A34-3B18D9B7900D}" dt="2024-10-29T18:28:31.719" v="106" actId="478"/>
          <ac:spMkLst>
            <pc:docMk/>
            <pc:sldMk cId="296791421" sldId="258"/>
            <ac:spMk id="2" creationId="{6DD8D4EB-46A4-84A0-8788-C34EC33183B7}"/>
          </ac:spMkLst>
        </pc:spChg>
        <pc:spChg chg="del">
          <ac:chgData name="Hamid Shirazi" userId="5c48b9ff0fe9618e" providerId="LiveId" clId="{BD7824BD-7E10-4EF6-8A34-3B18D9B7900D}" dt="2024-10-29T18:28:32.905" v="107" actId="478"/>
          <ac:spMkLst>
            <pc:docMk/>
            <pc:sldMk cId="296791421" sldId="258"/>
            <ac:spMk id="3" creationId="{A1F53635-04E2-01D9-A1AD-26706A32ECBE}"/>
          </ac:spMkLst>
        </pc:spChg>
        <pc:picChg chg="del">
          <ac:chgData name="Hamid Shirazi" userId="5c48b9ff0fe9618e" providerId="LiveId" clId="{BD7824BD-7E10-4EF6-8A34-3B18D9B7900D}" dt="2024-10-29T18:29:24.461" v="112" actId="478"/>
          <ac:picMkLst>
            <pc:docMk/>
            <pc:sldMk cId="296791421" sldId="258"/>
            <ac:picMk id="5" creationId="{3D3703E5-C1CE-1788-B506-CFA505BA4B39}"/>
          </ac:picMkLst>
        </pc:picChg>
        <pc:picChg chg="add mod">
          <ac:chgData name="Hamid Shirazi" userId="5c48b9ff0fe9618e" providerId="LiveId" clId="{BD7824BD-7E10-4EF6-8A34-3B18D9B7900D}" dt="2024-10-29T18:28:44.267" v="111" actId="1076"/>
          <ac:picMkLst>
            <pc:docMk/>
            <pc:sldMk cId="296791421" sldId="258"/>
            <ac:picMk id="6" creationId="{28530B68-7DEE-BC10-E9A8-F7D01184E310}"/>
          </ac:picMkLst>
        </pc:picChg>
        <pc:picChg chg="add mod">
          <ac:chgData name="Hamid Shirazi" userId="5c48b9ff0fe9618e" providerId="LiveId" clId="{BD7824BD-7E10-4EF6-8A34-3B18D9B7900D}" dt="2024-10-29T18:29:33.913" v="117" actId="1076"/>
          <ac:picMkLst>
            <pc:docMk/>
            <pc:sldMk cId="296791421" sldId="258"/>
            <ac:picMk id="8" creationId="{A8F7DE55-AAF3-9AEA-2AC3-FF954B5CEF60}"/>
          </ac:picMkLst>
        </pc:picChg>
        <pc:picChg chg="del">
          <ac:chgData name="Hamid Shirazi" userId="5c48b9ff0fe9618e" providerId="LiveId" clId="{BD7824BD-7E10-4EF6-8A34-3B18D9B7900D}" dt="2024-10-29T18:28:26.902" v="104" actId="478"/>
          <ac:picMkLst>
            <pc:docMk/>
            <pc:sldMk cId="296791421" sldId="258"/>
            <ac:picMk id="9" creationId="{89AD911B-F139-CDFC-9D1A-24614E3A473B}"/>
          </ac:picMkLst>
        </pc:picChg>
      </pc:sldChg>
      <pc:sldChg chg="delSp mod">
        <pc:chgData name="Hamid Shirazi" userId="5c48b9ff0fe9618e" providerId="LiveId" clId="{BD7824BD-7E10-4EF6-8A34-3B18D9B7900D}" dt="2024-10-29T18:22:08.706" v="88" actId="478"/>
        <pc:sldMkLst>
          <pc:docMk/>
          <pc:sldMk cId="1501492880" sldId="259"/>
        </pc:sldMkLst>
        <pc:spChg chg="del">
          <ac:chgData name="Hamid Shirazi" userId="5c48b9ff0fe9618e" providerId="LiveId" clId="{BD7824BD-7E10-4EF6-8A34-3B18D9B7900D}" dt="2024-10-29T18:22:08.706" v="88" actId="478"/>
          <ac:spMkLst>
            <pc:docMk/>
            <pc:sldMk cId="1501492880" sldId="259"/>
            <ac:spMk id="2" creationId="{23BBD475-E678-1095-122A-0DFA4626F4F7}"/>
          </ac:spMkLst>
        </pc:spChg>
        <pc:spChg chg="del">
          <ac:chgData name="Hamid Shirazi" userId="5c48b9ff0fe9618e" providerId="LiveId" clId="{BD7824BD-7E10-4EF6-8A34-3B18D9B7900D}" dt="2024-10-29T18:22:05.755" v="87" actId="478"/>
          <ac:spMkLst>
            <pc:docMk/>
            <pc:sldMk cId="1501492880" sldId="259"/>
            <ac:spMk id="3" creationId="{F5FE754F-00B9-58DD-7237-D5EBC82FB500}"/>
          </ac:spMkLst>
        </pc:spChg>
      </pc:sldChg>
      <pc:sldChg chg="delSp mod ord">
        <pc:chgData name="Hamid Shirazi" userId="5c48b9ff0fe9618e" providerId="LiveId" clId="{BD7824BD-7E10-4EF6-8A34-3B18D9B7900D}" dt="2024-10-29T18:17:57.812" v="86" actId="478"/>
        <pc:sldMkLst>
          <pc:docMk/>
          <pc:sldMk cId="2973236284" sldId="261"/>
        </pc:sldMkLst>
        <pc:spChg chg="del">
          <ac:chgData name="Hamid Shirazi" userId="5c48b9ff0fe9618e" providerId="LiveId" clId="{BD7824BD-7E10-4EF6-8A34-3B18D9B7900D}" dt="2024-10-29T18:17:57.812" v="86" actId="478"/>
          <ac:spMkLst>
            <pc:docMk/>
            <pc:sldMk cId="2973236284" sldId="261"/>
            <ac:spMk id="3" creationId="{9747FB12-948E-AD81-EF44-52E2EF2F6DE1}"/>
          </ac:spMkLst>
        </pc:spChg>
      </pc:sldChg>
      <pc:sldChg chg="addSp delSp modSp new mod">
        <pc:chgData name="Hamid Shirazi" userId="5c48b9ff0fe9618e" providerId="LiveId" clId="{BD7824BD-7E10-4EF6-8A34-3B18D9B7900D}" dt="2024-10-29T18:24:43.303" v="92" actId="1076"/>
        <pc:sldMkLst>
          <pc:docMk/>
          <pc:sldMk cId="1427273456" sldId="262"/>
        </pc:sldMkLst>
        <pc:spChg chg="del">
          <ac:chgData name="Hamid Shirazi" userId="5c48b9ff0fe9618e" providerId="LiveId" clId="{BD7824BD-7E10-4EF6-8A34-3B18D9B7900D}" dt="2024-10-29T18:16:30.201" v="3" actId="478"/>
          <ac:spMkLst>
            <pc:docMk/>
            <pc:sldMk cId="1427273456" sldId="262"/>
            <ac:spMk id="2" creationId="{F749A1A7-7A06-96A5-1825-3CC38742C90E}"/>
          </ac:spMkLst>
        </pc:spChg>
        <pc:spChg chg="del">
          <ac:chgData name="Hamid Shirazi" userId="5c48b9ff0fe9618e" providerId="LiveId" clId="{BD7824BD-7E10-4EF6-8A34-3B18D9B7900D}" dt="2024-10-29T18:16:27.260" v="2" actId="478"/>
          <ac:spMkLst>
            <pc:docMk/>
            <pc:sldMk cId="1427273456" sldId="262"/>
            <ac:spMk id="3" creationId="{C7490759-5FDE-AB49-79AE-680614A47A03}"/>
          </ac:spMkLst>
        </pc:spChg>
        <pc:spChg chg="add mod">
          <ac:chgData name="Hamid Shirazi" userId="5c48b9ff0fe9618e" providerId="LiveId" clId="{BD7824BD-7E10-4EF6-8A34-3B18D9B7900D}" dt="2024-10-29T18:24:43.303" v="92" actId="1076"/>
          <ac:spMkLst>
            <pc:docMk/>
            <pc:sldMk cId="1427273456" sldId="262"/>
            <ac:spMk id="6" creationId="{FAAA7A15-7E46-4FC9-ED5C-85013CBB7BA6}"/>
          </ac:spMkLst>
        </pc:spChg>
        <pc:picChg chg="add mod">
          <ac:chgData name="Hamid Shirazi" userId="5c48b9ff0fe9618e" providerId="LiveId" clId="{BD7824BD-7E10-4EF6-8A34-3B18D9B7900D}" dt="2024-10-29T18:24:40.811" v="91" actId="1076"/>
          <ac:picMkLst>
            <pc:docMk/>
            <pc:sldMk cId="1427273456" sldId="262"/>
            <ac:picMk id="3" creationId="{A6268B83-3AE4-8CAC-2D34-4822F4D819BF}"/>
          </ac:picMkLst>
        </pc:picChg>
        <pc:picChg chg="add del mod">
          <ac:chgData name="Hamid Shirazi" userId="5c48b9ff0fe9618e" providerId="LiveId" clId="{BD7824BD-7E10-4EF6-8A34-3B18D9B7900D}" dt="2024-10-29T18:24:36.721" v="89" actId="478"/>
          <ac:picMkLst>
            <pc:docMk/>
            <pc:sldMk cId="1427273456" sldId="262"/>
            <ac:picMk id="5" creationId="{83805CCB-61D7-B074-0C2A-B0AE0B264F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0D48-9796-D9DF-1FFA-A084FE8CC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E9FEE-13DF-F04D-29C5-7FF6FEC12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5713C-AB8A-9346-69FD-DE1CE1E7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E91-0342-4FA9-8CAD-C9810633C03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471BA-2D6F-2011-EAE2-91D12C2B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3952-E20E-35A5-98B4-43F9C4FA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FB1B-4E32-4792-9A49-B3D3BBF3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6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79F9-475E-309A-1A4E-8C66A42D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D9132-7FA5-8EEA-C9C0-B1CD2760B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B2D0C-E4AE-C1E8-2E77-6E84B8CA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E91-0342-4FA9-8CAD-C9810633C03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D9ABE-EBF1-BE3A-ACC4-CFAA1E1A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D3A02-FC7B-02E8-0651-C4B57588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FB1B-4E32-4792-9A49-B3D3BBF3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4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A816F-3AF7-5897-0801-239F70E01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3A77F-31E8-49B7-F2BA-77661B7D7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52CE-748B-078A-FDE5-8F7DEBEF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E91-0342-4FA9-8CAD-C9810633C03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6C3BA-BC67-3511-4307-DAFE7E84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7564A-4F9E-BFAF-00B6-DE8F44B1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FB1B-4E32-4792-9A49-B3D3BBF3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3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D126-C281-D343-C49E-3E04B20A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D55F3-083D-0363-2E28-868794BF9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44BCC-2CFB-2043-38D5-F9DAD388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E91-0342-4FA9-8CAD-C9810633C03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FDC70-4128-32D3-DB6A-FAF5EB36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17F3-717B-4A07-71A8-95E33083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FB1B-4E32-4792-9A49-B3D3BBF3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9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39D1-A5E1-A72A-5FF8-5A7DEB28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C2F00-07B8-1563-4EA1-0E1B18140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5894C-9DAB-B9A1-3E3A-3AC1672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E91-0342-4FA9-8CAD-C9810633C03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19E5-EBA7-8DC5-5768-5516AB8B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F5290-04DB-41F5-378A-28B0F3CA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FB1B-4E32-4792-9A49-B3D3BBF3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6C3B-ED66-E216-A3A2-62DD3EC8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D1F37-CA59-732D-5E9B-4DFA9AA5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7331B-6E94-756D-6983-B98B5CABB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EE011-9FD9-0588-A490-07A1BFC6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E91-0342-4FA9-8CAD-C9810633C03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9FF4-DBE8-60AC-F35B-CCDA3D2C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ACC51-BA21-14C2-D8C0-06CCADF8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FB1B-4E32-4792-9A49-B3D3BBF3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9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20F9-F47D-5147-A618-8D600B48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A492E-0EB2-36DC-1C7E-6423D3059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6F6B8-0E62-588C-E18B-57544E648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C925E-1B31-A493-08A9-C0305660B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30972-81CD-4C3E-C0D7-717B77028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3AD89F-83B6-3640-8BD4-1C6BD242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E91-0342-4FA9-8CAD-C9810633C03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7D551-FD62-D7BE-499C-A76FCE24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1E54E-ACA2-8E48-611F-871CEB84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FB1B-4E32-4792-9A49-B3D3BBF3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8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C1CB-C6C3-1381-62DF-980F678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E4605-589E-95F5-3370-AE05FEBA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E91-0342-4FA9-8CAD-C9810633C03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10E06-A581-2495-1EC9-EF33D2EC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AAE8A-91C2-15FF-3657-505C1EA1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FB1B-4E32-4792-9A49-B3D3BBF3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1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8E4C4-BBEC-976B-983B-83B23A81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E91-0342-4FA9-8CAD-C9810633C03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A12AF-3D89-1AA5-9AC3-CF8B9ABE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18F70-07F2-1E98-19B3-0141C484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FB1B-4E32-4792-9A49-B3D3BBF3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8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DB39-208B-38DB-D9B5-629DBD5C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F45E7-F3C7-B00E-9912-E8AEB18DC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B528C-AAAB-8C76-88A7-7CDA0EE51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3667D-5E0E-821F-4A85-80237D0A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E91-0342-4FA9-8CAD-C9810633C03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6EBFE-AA93-5A3F-3DD3-278A9424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D1B33-A5D2-8D25-199C-D9D9C1C7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FB1B-4E32-4792-9A49-B3D3BBF3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2945-2B20-B31F-8F59-4AE90E91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3813E-CFF2-B005-398F-9CD344581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E85FA-4EBA-7051-FE41-9D65669DC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EED0C-37BD-9495-01A5-3A56A8EE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E91-0342-4FA9-8CAD-C9810633C03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999DB-A78C-7750-9C1F-0B6838F8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E253A-7E55-7A0E-95BE-C8CA4BAC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FB1B-4E32-4792-9A49-B3D3BBF3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26DE6-FA0B-E362-A7FB-39186A0A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6965C-4B93-6310-D3B7-47DF89D4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C9345-1A84-CADA-706E-BF785C9C6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B66E91-0342-4FA9-8CAD-C9810633C03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40E30-2A8E-2C5D-67DA-C39CAB638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D6963-C96A-5A2E-8D90-7189CF0AB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30FB1B-4E32-4792-9A49-B3D3BBF3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0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AA7A15-7E46-4FC9-ED5C-85013CBB7BA6}"/>
              </a:ext>
            </a:extLst>
          </p:cNvPr>
          <p:cNvSpPr txBox="1">
            <a:spLocks/>
          </p:cNvSpPr>
          <p:nvPr/>
        </p:nvSpPr>
        <p:spPr>
          <a:xfrm>
            <a:off x="-80534" y="318442"/>
            <a:ext cx="322607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/>
              <a:t>Abandoned SLDA Application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68B83-3AE4-8CAC-2D34-4822F4D81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587" y="161065"/>
            <a:ext cx="9152413" cy="6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7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31F0-8B46-F630-424A-F93F9839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31" y="345874"/>
            <a:ext cx="2829028" cy="1325563"/>
          </a:xfrm>
        </p:spPr>
        <p:txBody>
          <a:bodyPr>
            <a:normAutofit/>
          </a:bodyPr>
          <a:lstStyle/>
          <a:p>
            <a:r>
              <a:rPr lang="en-US" dirty="0"/>
              <a:t>Application Drawing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E9B49-22BB-B72A-194F-0EBD97C97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959" y="0"/>
            <a:ext cx="9160042" cy="6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4B93-50B6-C36D-2E20-1C8CDCA3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" y="260029"/>
            <a:ext cx="4949952" cy="1325563"/>
          </a:xfrm>
        </p:spPr>
        <p:txBody>
          <a:bodyPr/>
          <a:lstStyle/>
          <a:p>
            <a:r>
              <a:rPr lang="en-US" dirty="0"/>
              <a:t>Withdrawn Application Materials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124A6-9539-AB2E-A3B0-64FF3D6E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" y="3087382"/>
            <a:ext cx="5890807" cy="22986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EFC64E5-2285-318E-DA37-0C266CB36774}"/>
              </a:ext>
            </a:extLst>
          </p:cNvPr>
          <p:cNvSpPr txBox="1">
            <a:spLocks/>
          </p:cNvSpPr>
          <p:nvPr/>
        </p:nvSpPr>
        <p:spPr>
          <a:xfrm>
            <a:off x="225552" y="2207384"/>
            <a:ext cx="4949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Application Narrative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00A048-1351-FB06-9DE4-0F1EE271E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918" y="205460"/>
            <a:ext cx="5639289" cy="6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7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530B68-7DEE-BC10-E9A8-F7D01184E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20" y="20324"/>
            <a:ext cx="5000436" cy="6813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7DE55-AAF3-9AEA-2AC3-FF954B5C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819" y="20324"/>
            <a:ext cx="5417057" cy="687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6FC37B-2FCD-9B5B-1D1C-A363C664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34"/>
          <a:stretch/>
        </p:blipFill>
        <p:spPr>
          <a:xfrm>
            <a:off x="6244" y="1294598"/>
            <a:ext cx="10033720" cy="54225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1439651-9540-D8F2-12D6-AC709947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-213845"/>
            <a:ext cx="11884152" cy="1325563"/>
          </a:xfrm>
        </p:spPr>
        <p:txBody>
          <a:bodyPr/>
          <a:lstStyle/>
          <a:p>
            <a:r>
              <a:rPr lang="en-US" dirty="0"/>
              <a:t>Exemption Request Based on Existing Conditions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249EFB-5F4F-62A1-02DF-E4B8F123FF1B}"/>
              </a:ext>
            </a:extLst>
          </p:cNvPr>
          <p:cNvSpPr txBox="1">
            <a:spLocks/>
          </p:cNvSpPr>
          <p:nvPr/>
        </p:nvSpPr>
        <p:spPr>
          <a:xfrm>
            <a:off x="234696" y="323720"/>
            <a:ext cx="4949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Application Email</a:t>
            </a:r>
          </a:p>
        </p:txBody>
      </p:sp>
    </p:spTree>
    <p:extLst>
      <p:ext uri="{BB962C8B-B14F-4D97-AF65-F5344CB8AC3E}">
        <p14:creationId xmlns:p14="http://schemas.microsoft.com/office/powerpoint/2010/main" val="131154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7E47F8-E0DB-B400-BD20-C7995FB65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192" y="0"/>
            <a:ext cx="6464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92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Application Drawing</vt:lpstr>
      <vt:lpstr>Withdrawn Application Materials</vt:lpstr>
      <vt:lpstr>PowerPoint Presentation</vt:lpstr>
      <vt:lpstr>Exemption Request Based on Existing Conditions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Hamid Shirazi</dc:creator>
  <cp:lastModifiedBy>Hamid Shirazi</cp:lastModifiedBy>
  <cp:revision>1</cp:revision>
  <cp:lastPrinted>2024-10-29T18:22:35Z</cp:lastPrinted>
  <dcterms:created xsi:type="dcterms:W3CDTF">2024-10-17T20:46:31Z</dcterms:created>
  <dcterms:modified xsi:type="dcterms:W3CDTF">2024-10-29T18:29:42Z</dcterms:modified>
</cp:coreProperties>
</file>